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4" r:id="rId2"/>
    <p:sldId id="307" r:id="rId3"/>
    <p:sldId id="330" r:id="rId4"/>
    <p:sldId id="329" r:id="rId5"/>
    <p:sldId id="328" r:id="rId6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00B0F0"/>
    <a:srgbClr val="26377D"/>
    <a:srgbClr val="51C4ED"/>
    <a:srgbClr val="1FB1E7"/>
    <a:srgbClr val="65A2D9"/>
    <a:srgbClr val="AFCEEB"/>
    <a:srgbClr val="89D7F3"/>
    <a:srgbClr val="182350"/>
    <a:srgbClr val="C3E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203" autoAdjust="0"/>
  </p:normalViewPr>
  <p:slideViewPr>
    <p:cSldViewPr snapToGrid="0" showGuides="1">
      <p:cViewPr varScale="1">
        <p:scale>
          <a:sx n="108" d="100"/>
          <a:sy n="108" d="100"/>
        </p:scale>
        <p:origin x="534" y="9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4CE69-6FC4-44D8-B26F-F3F3710AB679}" type="datetimeFigureOut">
              <a:rPr lang="es-MX" smtClean="0"/>
              <a:t>28/03/2022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5899E-4AD8-48B7-9627-B55E5A74E3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323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DFAE206-A376-4EFB-A956-0386477FA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B68A13C-1223-4031-932B-6EC3E957B2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34F17408-1FD2-494A-8C60-2877FA3B4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19DF750-C8DD-4C05-B72A-0DD086EA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CEB1ADD9-4F71-43EE-95DA-9F19C774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008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F082FBC-DDAC-460E-B1B4-011021E1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E6906520-5428-481B-8915-95CD2D56B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B1E200D-E23D-4ED7-9700-67832B471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5D5AAE0E-58E7-453F-9015-0C4630608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DA0CD15-00E7-4627-B582-FADAD6D7C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7529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CF6435EC-96A1-4FEA-8437-5C00C8FE5F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CFF09BC-2EBA-4432-B3E5-62EF42FBC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C4D3C12-869B-4D00-92A0-7A60D3A72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8AE8CD6-B671-4C5C-B61C-E272111A2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67E9ACE1-8835-4D09-A096-580824D08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765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3A4825E-8743-409D-869B-03D63BFBE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D4F46D28-63DB-4A8C-828A-69123BDC0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DD9344E-94E3-47A3-8E7D-AC33A4EBA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372AC6F-D78A-4521-AACE-17B821C9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D57292B-7695-482E-941C-A7E1C4838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318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B06809-FE95-4E26-A261-67A9644F6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34B6025-93EC-45F5-9436-645C0A049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CCE72144-96AE-4200-AE46-34221EA9C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93E242A-7606-47DF-9040-DFCFFF3F6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7287E86-2DB3-498A-BA97-D8FB37F86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647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64862CF-AFDF-497C-856D-8A86F30B7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EAA02D84-A637-478E-83D7-2A6A2228C2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1D870F6A-4DCC-45DE-82C3-B7FB3D2473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7AFDDD19-3BD4-46F6-8489-285A0A9A3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C8A65B15-838F-48A1-90F4-AAEA7AE2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C9717E1-E172-4E89-B303-6C9B69C1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582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83F3A5A-E4F8-4401-B3AC-74B66752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DF4FD51-316C-43A0-B9BC-945BF3E6E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36C21970-0702-43BC-BFB2-D2EF6F0DC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9A3D2428-B635-44DC-BD5D-BA9890699B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90DA6298-B885-45CC-85FB-383AFB13F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9D48820C-6833-4FD2-8A8D-3188D8E7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2A88B61F-FADF-46A3-8BC3-77B8687C6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B4052C4F-0445-4B2A-B63C-132B71ED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6621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ABDC526-303D-468D-B94B-5BE43B130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DF180F89-4308-497B-BAFE-CA78A564E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04D6FAF4-CD57-4F43-80BC-877E8440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CE2CDC09-8A3F-4A0C-B5E2-2DF01416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3792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FABB7DEB-E2A8-4156-BF72-DB986C8D9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8732DAB0-F647-4EE4-94EF-2C270D32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AC982E04-1541-4BA7-96D5-BBBFDDBD8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093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426C46B-89EB-4314-9224-47DDA9142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E10C906-8DD1-4D73-8326-F14AB884D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33CC1FAD-A0D4-4907-8804-5209B87A5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E3893130-80DF-4A61-AC13-2E32FE88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D266F6D6-AC7C-4EDA-BA94-CB9B37756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0CB5964-94FE-4C9A-9BCE-9EA3D506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5647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4B78253-8E98-4BCB-B07C-ECE62CA35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ACD46B83-5321-4350-9B8D-6E6A978AF3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32EB0D6B-1C92-4B2D-A984-2B660431A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D9ACA08-3F7D-4236-80EE-D13A7D55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AF5687A4-E6E3-40F6-A507-75C1F9C23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1DAE08E-4863-45F0-A97F-6D1088B10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448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5DE277A3-A7C5-46E9-AFBB-D952CBCD3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387F5C36-00A6-4C1E-BB0B-4AB2B349F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02BD3CB-BBE1-4B4E-AF64-EFB5A2EE50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1DF0-938D-4179-9C87-1078AA13F6ED}" type="datetimeFigureOut">
              <a:rPr lang="es-MX" smtClean="0"/>
              <a:t>28/03/2022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036E1A6-2680-497E-99D3-3AD122642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E3B56D53-5856-4D72-BB96-7DCCFC59D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DDAF9-5D19-4218-8EA4-CE5FE276B3C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924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62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42551" y="4175861"/>
            <a:ext cx="950689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51C4ED"/>
                </a:solidFill>
              </a:rPr>
              <a:t>PROYECTO DE MODIFICACIÓN DEL PMDUM</a:t>
            </a:r>
          </a:p>
          <a:p>
            <a:pPr algn="ctr"/>
            <a:r>
              <a:rPr lang="es-MX" sz="5000" b="1" dirty="0" smtClean="0">
                <a:solidFill>
                  <a:schemeClr val="bg1"/>
                </a:solidFill>
              </a:rPr>
              <a:t>CALENDARIO DE ACTIVIDADES</a:t>
            </a:r>
            <a:endParaRPr lang="es-MX" sz="5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8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>
            <a:extLst>
              <a:ext uri="{FF2B5EF4-FFF2-40B4-BE49-F238E27FC236}">
                <a16:creationId xmlns:a16="http://schemas.microsoft.com/office/drawing/2014/main" xmlns="" id="{7B183C43-A446-48B3-9F0A-DF5CE1BB166B}"/>
              </a:ext>
            </a:extLst>
          </p:cNvPr>
          <p:cNvSpPr txBox="1"/>
          <p:nvPr/>
        </p:nvSpPr>
        <p:spPr>
          <a:xfrm>
            <a:off x="627097" y="505882"/>
            <a:ext cx="3092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CALENDARIO DE ACTIVIDADES</a:t>
            </a:r>
            <a:endParaRPr lang="es-MX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654425" y="1115544"/>
            <a:ext cx="2052284" cy="7117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28 MARZO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1654425" y="1885812"/>
            <a:ext cx="2052284" cy="711711"/>
          </a:xfrm>
          <a:prstGeom prst="rect">
            <a:avLst/>
          </a:prstGeom>
          <a:solidFill>
            <a:srgbClr val="2637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4 AL 15 DE ABRIL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654425" y="2657254"/>
            <a:ext cx="2052284" cy="711711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18 DE ABRIL AL </a:t>
            </a:r>
            <a:r>
              <a:rPr lang="es-MX" dirty="0" smtClean="0"/>
              <a:t>1 DE JULIO</a:t>
            </a:r>
            <a:endParaRPr lang="es-MX" dirty="0"/>
          </a:p>
        </p:txBody>
      </p:sp>
      <p:sp>
        <p:nvSpPr>
          <p:cNvPr id="18" name="Rectángulo 17"/>
          <p:cNvSpPr/>
          <p:nvPr/>
        </p:nvSpPr>
        <p:spPr>
          <a:xfrm>
            <a:off x="1654425" y="3431767"/>
            <a:ext cx="2052284" cy="711711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4-8 </a:t>
            </a:r>
            <a:r>
              <a:rPr lang="es-MX" dirty="0"/>
              <a:t>DE </a:t>
            </a:r>
            <a:r>
              <a:rPr lang="es-MX" dirty="0" smtClean="0"/>
              <a:t>JULIO</a:t>
            </a:r>
            <a:endParaRPr lang="es-MX" dirty="0"/>
          </a:p>
        </p:txBody>
      </p:sp>
      <p:sp>
        <p:nvSpPr>
          <p:cNvPr id="19" name="Rectángulo 18"/>
          <p:cNvSpPr/>
          <p:nvPr/>
        </p:nvSpPr>
        <p:spPr>
          <a:xfrm>
            <a:off x="1654425" y="4203513"/>
            <a:ext cx="2052284" cy="711711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11-15 </a:t>
            </a:r>
            <a:r>
              <a:rPr lang="es-MX" dirty="0"/>
              <a:t>DE </a:t>
            </a:r>
            <a:r>
              <a:rPr lang="es-MX" dirty="0" smtClean="0"/>
              <a:t>JULIO</a:t>
            </a:r>
            <a:endParaRPr lang="es-MX" dirty="0"/>
          </a:p>
        </p:txBody>
      </p:sp>
      <p:sp>
        <p:nvSpPr>
          <p:cNvPr id="20" name="Rectángulo 19"/>
          <p:cNvSpPr/>
          <p:nvPr/>
        </p:nvSpPr>
        <p:spPr>
          <a:xfrm>
            <a:off x="1654425" y="4975259"/>
            <a:ext cx="2052284" cy="711711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18-22 DE JULIO</a:t>
            </a:r>
            <a:endParaRPr lang="es-MX" dirty="0"/>
          </a:p>
        </p:txBody>
      </p:sp>
      <p:sp>
        <p:nvSpPr>
          <p:cNvPr id="21" name="Rectángulo 20"/>
          <p:cNvSpPr/>
          <p:nvPr/>
        </p:nvSpPr>
        <p:spPr>
          <a:xfrm>
            <a:off x="3863482" y="1115544"/>
            <a:ext cx="6247672" cy="71171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SESIÓN DE INSTALACIÓN DEL CONSEJO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3863482" y="1885811"/>
            <a:ext cx="6247672" cy="711711"/>
          </a:xfrm>
          <a:prstGeom prst="rect">
            <a:avLst/>
          </a:prstGeom>
          <a:noFill/>
          <a:ln>
            <a:solidFill>
              <a:srgbClr val="2637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Recepción de </a:t>
            </a:r>
            <a:r>
              <a:rPr lang="es-ES_tradn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observaciones</a:t>
            </a:r>
            <a:r>
              <a:rPr lang="es-ES_tradnl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al proyecto de modificación del PMDUM </a:t>
            </a:r>
            <a:endParaRPr lang="es-MX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863482" y="2659460"/>
            <a:ext cx="6247672" cy="711711"/>
          </a:xfrm>
          <a:prstGeom prst="rect">
            <a:avLst/>
          </a:prstGeom>
          <a:noFill/>
          <a:ln>
            <a:solidFill>
              <a:srgbClr val="2637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Trabajos de modificación y ajuste de la propuesta presentada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correspondientes - IMPLAN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3863482" y="4192832"/>
            <a:ext cx="6247672" cy="711711"/>
          </a:xfrm>
          <a:prstGeom prst="rect">
            <a:avLst/>
          </a:prstGeom>
          <a:noFill/>
          <a:ln>
            <a:solidFill>
              <a:srgbClr val="2637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Envío de convocatoria de sesión de consejo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votación de la propuesta previamente enviada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863482" y="4975259"/>
            <a:ext cx="6247672" cy="711711"/>
          </a:xfrm>
          <a:prstGeom prst="rect">
            <a:avLst/>
          </a:prstGeom>
          <a:noFill/>
          <a:ln>
            <a:solidFill>
              <a:srgbClr val="2637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Sesión de consejo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</a:t>
            </a:r>
            <a:r>
              <a:rPr lang="es-MX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votación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la propuesta de cambios en el proyecto de 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modificación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 PMDU.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xmlns="" id="{25D555A7-E91F-4471-AD94-40524D199FF5}"/>
              </a:ext>
            </a:extLst>
          </p:cNvPr>
          <p:cNvSpPr/>
          <p:nvPr/>
        </p:nvSpPr>
        <p:spPr>
          <a:xfrm>
            <a:off x="3863482" y="3418062"/>
            <a:ext cx="6247672" cy="711711"/>
          </a:xfrm>
          <a:prstGeom prst="rect">
            <a:avLst/>
          </a:prstGeom>
          <a:noFill/>
          <a:ln>
            <a:solidFill>
              <a:srgbClr val="2637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Envío del Documento modificado  </a:t>
            </a:r>
            <a:r>
              <a:rPr lang="es-MX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lectura de los </a:t>
            </a:r>
            <a:r>
              <a:rPr lang="es-MX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consejeros</a:t>
            </a:r>
            <a:endParaRPr lang="es-MX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0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42551" y="4175861"/>
            <a:ext cx="95068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51C4ED"/>
                </a:solidFill>
              </a:rPr>
              <a:t>PROYECTO DE MODIFICACIÓN DEL </a:t>
            </a:r>
            <a:r>
              <a:rPr lang="es-MX" sz="2500" b="1" dirty="0" smtClean="0">
                <a:solidFill>
                  <a:srgbClr val="51C4ED"/>
                </a:solidFill>
              </a:rPr>
              <a:t>PMDUM</a:t>
            </a:r>
            <a:endParaRPr lang="es-MX" sz="2500" b="1" dirty="0" smtClean="0">
              <a:solidFill>
                <a:srgbClr val="51C4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>
            <a:extLst>
              <a:ext uri="{FF2B5EF4-FFF2-40B4-BE49-F238E27FC236}">
                <a16:creationId xmlns:a16="http://schemas.microsoft.com/office/drawing/2014/main" xmlns="" id="{7B183C43-A446-48B3-9F0A-DF5CE1BB166B}"/>
              </a:ext>
            </a:extLst>
          </p:cNvPr>
          <p:cNvSpPr txBox="1"/>
          <p:nvPr/>
        </p:nvSpPr>
        <p:spPr>
          <a:xfrm>
            <a:off x="627097" y="505882"/>
            <a:ext cx="6141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LIGA DE ACCESO A DOCUMENTOS DE MODIFICACIÓN PMDUM</a:t>
            </a:r>
            <a:endParaRPr lang="es-MX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877765" y="3244334"/>
            <a:ext cx="104364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/>
              <a:t>https://drive.google.com/drive/folders/11K3R0-aK1eHLzHhqyr_OwFlO84q9jlq8?usp=sharing </a:t>
            </a:r>
          </a:p>
        </p:txBody>
      </p:sp>
    </p:spTree>
    <p:extLst>
      <p:ext uri="{BB962C8B-B14F-4D97-AF65-F5344CB8AC3E}">
        <p14:creationId xmlns:p14="http://schemas.microsoft.com/office/powerpoint/2010/main" val="419853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6920</TotalTime>
  <Words>117</Words>
  <Application>Microsoft Office PowerPoint</Application>
  <PresentationFormat>Panorámica</PresentationFormat>
  <Paragraphs>18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Batun Lara Oscar</dc:creator>
  <cp:lastModifiedBy>Koyoc Cauich Jorge Alejandro</cp:lastModifiedBy>
  <cp:revision>482</cp:revision>
  <cp:lastPrinted>2022-03-28T16:12:29Z</cp:lastPrinted>
  <dcterms:created xsi:type="dcterms:W3CDTF">2018-08-24T17:31:23Z</dcterms:created>
  <dcterms:modified xsi:type="dcterms:W3CDTF">2022-03-28T16:16:54Z</dcterms:modified>
</cp:coreProperties>
</file>